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8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259" r:id="rId17"/>
    <p:sldId id="260" r:id="rId18"/>
    <p:sldId id="261" r:id="rId19"/>
    <p:sldId id="263" r:id="rId20"/>
    <p:sldId id="267" r:id="rId21"/>
    <p:sldId id="268" r:id="rId22"/>
    <p:sldId id="269" r:id="rId23"/>
    <p:sldId id="271" r:id="rId24"/>
    <p:sldId id="270" r:id="rId25"/>
    <p:sldId id="272" r:id="rId26"/>
    <p:sldId id="288" r:id="rId27"/>
    <p:sldId id="289" r:id="rId28"/>
    <p:sldId id="290" r:id="rId29"/>
    <p:sldId id="291" r:id="rId30"/>
    <p:sldId id="306" r:id="rId31"/>
    <p:sldId id="307" r:id="rId32"/>
    <p:sldId id="287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77083" autoAdjust="0"/>
  </p:normalViewPr>
  <p:slideViewPr>
    <p:cSldViewPr snapToGrid="0">
      <p:cViewPr varScale="1">
        <p:scale>
          <a:sx n="131" d="100"/>
          <a:sy n="131" d="100"/>
        </p:scale>
        <p:origin x="114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濬澤" userId="e8b9fee4-4906-45f3-9dc4-f14c03e002fa" providerId="ADAL" clId="{D1B28940-0AE4-48CA-9D8A-321BC451B90E}"/>
    <pc:docChg chg="undo custSel addSld delSld modSld">
      <pc:chgData name="濬澤" userId="e8b9fee4-4906-45f3-9dc4-f14c03e002fa" providerId="ADAL" clId="{D1B28940-0AE4-48CA-9D8A-321BC451B90E}" dt="2022-07-27T06:18:06.822" v="251" actId="1076"/>
      <pc:docMkLst>
        <pc:docMk/>
      </pc:docMkLst>
      <pc:sldChg chg="modSp mod">
        <pc:chgData name="濬澤" userId="e8b9fee4-4906-45f3-9dc4-f14c03e002fa" providerId="ADAL" clId="{D1B28940-0AE4-48CA-9D8A-321BC451B90E}" dt="2022-07-27T06:00:42.481" v="26" actId="20577"/>
        <pc:sldMkLst>
          <pc:docMk/>
          <pc:sldMk cId="1363655715" sldId="258"/>
        </pc:sldMkLst>
        <pc:spChg chg="mod">
          <ac:chgData name="濬澤" userId="e8b9fee4-4906-45f3-9dc4-f14c03e002fa" providerId="ADAL" clId="{D1B28940-0AE4-48CA-9D8A-321BC451B90E}" dt="2022-07-27T06:00:42.481" v="26" actId="20577"/>
          <ac:spMkLst>
            <pc:docMk/>
            <pc:sldMk cId="1363655715" sldId="258"/>
            <ac:spMk id="10" creationId="{19572B81-7BF1-4B85-9B8E-0FC714B9FDDF}"/>
          </ac:spMkLst>
        </pc:spChg>
      </pc:sldChg>
      <pc:sldChg chg="del">
        <pc:chgData name="濬澤" userId="e8b9fee4-4906-45f3-9dc4-f14c03e002fa" providerId="ADAL" clId="{D1B28940-0AE4-48CA-9D8A-321BC451B90E}" dt="2022-07-27T06:01:02.703" v="27" actId="47"/>
        <pc:sldMkLst>
          <pc:docMk/>
          <pc:sldMk cId="2397634529" sldId="259"/>
        </pc:sldMkLst>
      </pc:sldChg>
      <pc:sldChg chg="modSp new mod modNotesTx">
        <pc:chgData name="濬澤" userId="e8b9fee4-4906-45f3-9dc4-f14c03e002fa" providerId="ADAL" clId="{D1B28940-0AE4-48CA-9D8A-321BC451B90E}" dt="2022-07-27T06:03:06.897" v="129" actId="20577"/>
        <pc:sldMkLst>
          <pc:docMk/>
          <pc:sldMk cId="3961542378" sldId="259"/>
        </pc:sldMkLst>
        <pc:spChg chg="mod">
          <ac:chgData name="濬澤" userId="e8b9fee4-4906-45f3-9dc4-f14c03e002fa" providerId="ADAL" clId="{D1B28940-0AE4-48CA-9D8A-321BC451B90E}" dt="2022-07-27T06:01:18.213" v="30" actId="27636"/>
          <ac:spMkLst>
            <pc:docMk/>
            <pc:sldMk cId="3961542378" sldId="259"/>
            <ac:spMk id="2" creationId="{50D57596-AE6E-4567-AF01-9094563745A2}"/>
          </ac:spMkLst>
        </pc:spChg>
        <pc:spChg chg="mod">
          <ac:chgData name="濬澤" userId="e8b9fee4-4906-45f3-9dc4-f14c03e002fa" providerId="ADAL" clId="{D1B28940-0AE4-48CA-9D8A-321BC451B90E}" dt="2022-07-27T06:02:08.428" v="67" actId="404"/>
          <ac:spMkLst>
            <pc:docMk/>
            <pc:sldMk cId="3961542378" sldId="259"/>
            <ac:spMk id="3" creationId="{D35EED49-BDF9-4EBD-887E-7DBF6F0492B5}"/>
          </ac:spMkLst>
        </pc:spChg>
      </pc:sldChg>
      <pc:sldChg chg="modSp new mod">
        <pc:chgData name="濬澤" userId="e8b9fee4-4906-45f3-9dc4-f14c03e002fa" providerId="ADAL" clId="{D1B28940-0AE4-48CA-9D8A-321BC451B90E}" dt="2022-07-27T06:15:49.353" v="197" actId="27636"/>
        <pc:sldMkLst>
          <pc:docMk/>
          <pc:sldMk cId="687515309" sldId="260"/>
        </pc:sldMkLst>
        <pc:spChg chg="mod">
          <ac:chgData name="濬澤" userId="e8b9fee4-4906-45f3-9dc4-f14c03e002fa" providerId="ADAL" clId="{D1B28940-0AE4-48CA-9D8A-321BC451B90E}" dt="2022-07-27T06:15:49.353" v="197" actId="27636"/>
          <ac:spMkLst>
            <pc:docMk/>
            <pc:sldMk cId="687515309" sldId="260"/>
            <ac:spMk id="2" creationId="{E6E508C0-7079-45E6-B6FB-F55D70F5D851}"/>
          </ac:spMkLst>
        </pc:spChg>
        <pc:spChg chg="mod">
          <ac:chgData name="濬澤" userId="e8b9fee4-4906-45f3-9dc4-f14c03e002fa" providerId="ADAL" clId="{D1B28940-0AE4-48CA-9D8A-321BC451B90E}" dt="2022-07-27T06:14:53.853" v="177"/>
          <ac:spMkLst>
            <pc:docMk/>
            <pc:sldMk cId="687515309" sldId="260"/>
            <ac:spMk id="3" creationId="{5AB9A633-98EA-4213-8743-FDAB9B246D02}"/>
          </ac:spMkLst>
        </pc:spChg>
      </pc:sldChg>
      <pc:sldChg chg="del">
        <pc:chgData name="濬澤" userId="e8b9fee4-4906-45f3-9dc4-f14c03e002fa" providerId="ADAL" clId="{D1B28940-0AE4-48CA-9D8A-321BC451B90E}" dt="2022-07-27T06:01:02.703" v="27" actId="47"/>
        <pc:sldMkLst>
          <pc:docMk/>
          <pc:sldMk cId="2264377907" sldId="260"/>
        </pc:sldMkLst>
      </pc:sldChg>
      <pc:sldChg chg="del">
        <pc:chgData name="濬澤" userId="e8b9fee4-4906-45f3-9dc4-f14c03e002fa" providerId="ADAL" clId="{D1B28940-0AE4-48CA-9D8A-321BC451B90E}" dt="2022-07-27T06:01:02.703" v="27" actId="47"/>
        <pc:sldMkLst>
          <pc:docMk/>
          <pc:sldMk cId="366436663" sldId="261"/>
        </pc:sldMkLst>
      </pc:sldChg>
      <pc:sldChg chg="modSp new mod modNotesTx">
        <pc:chgData name="濬澤" userId="e8b9fee4-4906-45f3-9dc4-f14c03e002fa" providerId="ADAL" clId="{D1B28940-0AE4-48CA-9D8A-321BC451B90E}" dt="2022-07-27T06:15:31.747" v="195" actId="27636"/>
        <pc:sldMkLst>
          <pc:docMk/>
          <pc:sldMk cId="1243979070" sldId="261"/>
        </pc:sldMkLst>
        <pc:spChg chg="mod">
          <ac:chgData name="濬澤" userId="e8b9fee4-4906-45f3-9dc4-f14c03e002fa" providerId="ADAL" clId="{D1B28940-0AE4-48CA-9D8A-321BC451B90E}" dt="2022-07-27T06:15:31.747" v="195" actId="27636"/>
          <ac:spMkLst>
            <pc:docMk/>
            <pc:sldMk cId="1243979070" sldId="261"/>
            <ac:spMk id="2" creationId="{00440C1E-8C07-4883-A89B-52FF808387FD}"/>
          </ac:spMkLst>
        </pc:spChg>
        <pc:spChg chg="mod">
          <ac:chgData name="濬澤" userId="e8b9fee4-4906-45f3-9dc4-f14c03e002fa" providerId="ADAL" clId="{D1B28940-0AE4-48CA-9D8A-321BC451B90E}" dt="2022-07-27T06:15:14.979" v="189" actId="404"/>
          <ac:spMkLst>
            <pc:docMk/>
            <pc:sldMk cId="1243979070" sldId="261"/>
            <ac:spMk id="3" creationId="{9974691D-33AC-4B2C-B8F4-6C16765DB869}"/>
          </ac:spMkLst>
        </pc:spChg>
      </pc:sldChg>
      <pc:sldChg chg="del">
        <pc:chgData name="濬澤" userId="e8b9fee4-4906-45f3-9dc4-f14c03e002fa" providerId="ADAL" clId="{D1B28940-0AE4-48CA-9D8A-321BC451B90E}" dt="2022-07-27T06:01:02.703" v="27" actId="47"/>
        <pc:sldMkLst>
          <pc:docMk/>
          <pc:sldMk cId="1588967419" sldId="262"/>
        </pc:sldMkLst>
      </pc:sldChg>
      <pc:sldChg chg="addSp modSp new mod modNotesTx">
        <pc:chgData name="濬澤" userId="e8b9fee4-4906-45f3-9dc4-f14c03e002fa" providerId="ADAL" clId="{D1B28940-0AE4-48CA-9D8A-321BC451B90E}" dt="2022-07-27T06:16:37.537" v="216"/>
        <pc:sldMkLst>
          <pc:docMk/>
          <pc:sldMk cId="2757681587" sldId="262"/>
        </pc:sldMkLst>
        <pc:spChg chg="mod">
          <ac:chgData name="濬澤" userId="e8b9fee4-4906-45f3-9dc4-f14c03e002fa" providerId="ADAL" clId="{D1B28940-0AE4-48CA-9D8A-321BC451B90E}" dt="2022-07-27T06:15:55.714" v="199" actId="27636"/>
          <ac:spMkLst>
            <pc:docMk/>
            <pc:sldMk cId="2757681587" sldId="262"/>
            <ac:spMk id="2" creationId="{9DE7DFBD-361B-424C-994D-2FE07DF4A891}"/>
          </ac:spMkLst>
        </pc:spChg>
        <pc:spChg chg="mod">
          <ac:chgData name="濬澤" userId="e8b9fee4-4906-45f3-9dc4-f14c03e002fa" providerId="ADAL" clId="{D1B28940-0AE4-48CA-9D8A-321BC451B90E}" dt="2022-07-27T06:16:18.145" v="212" actId="404"/>
          <ac:spMkLst>
            <pc:docMk/>
            <pc:sldMk cId="2757681587" sldId="262"/>
            <ac:spMk id="3" creationId="{AA00B513-2041-4682-9EDE-AF24D1267561}"/>
          </ac:spMkLst>
        </pc:spChg>
        <pc:picChg chg="add mod">
          <ac:chgData name="濬澤" userId="e8b9fee4-4906-45f3-9dc4-f14c03e002fa" providerId="ADAL" clId="{D1B28940-0AE4-48CA-9D8A-321BC451B90E}" dt="2022-07-27T06:16:31.295" v="215" actId="1076"/>
          <ac:picMkLst>
            <pc:docMk/>
            <pc:sldMk cId="2757681587" sldId="262"/>
            <ac:picMk id="4" creationId="{9D37DCD6-F68F-4191-8110-DDCA7A774812}"/>
          </ac:picMkLst>
        </pc:picChg>
      </pc:sldChg>
      <pc:sldChg chg="modSp new mod modNotesTx">
        <pc:chgData name="濬澤" userId="e8b9fee4-4906-45f3-9dc4-f14c03e002fa" providerId="ADAL" clId="{D1B28940-0AE4-48CA-9D8A-321BC451B90E}" dt="2022-07-27T06:17:27.636" v="236" actId="20577"/>
        <pc:sldMkLst>
          <pc:docMk/>
          <pc:sldMk cId="616839798" sldId="263"/>
        </pc:sldMkLst>
        <pc:spChg chg="mod">
          <ac:chgData name="濬澤" userId="e8b9fee4-4906-45f3-9dc4-f14c03e002fa" providerId="ADAL" clId="{D1B28940-0AE4-48CA-9D8A-321BC451B90E}" dt="2022-07-27T06:17:27.636" v="236" actId="20577"/>
          <ac:spMkLst>
            <pc:docMk/>
            <pc:sldMk cId="616839798" sldId="263"/>
            <ac:spMk id="2" creationId="{BDCC1B3A-4709-4386-9DD2-D2EB32889D8F}"/>
          </ac:spMkLst>
        </pc:spChg>
        <pc:spChg chg="mod">
          <ac:chgData name="濬澤" userId="e8b9fee4-4906-45f3-9dc4-f14c03e002fa" providerId="ADAL" clId="{D1B28940-0AE4-48CA-9D8A-321BC451B90E}" dt="2022-07-27T06:16:59.020" v="225" actId="20577"/>
          <ac:spMkLst>
            <pc:docMk/>
            <pc:sldMk cId="616839798" sldId="263"/>
            <ac:spMk id="3" creationId="{F7E04D98-951A-412F-8207-E9DFE0D4B8B8}"/>
          </ac:spMkLst>
        </pc:spChg>
      </pc:sldChg>
      <pc:sldChg chg="del">
        <pc:chgData name="濬澤" userId="e8b9fee4-4906-45f3-9dc4-f14c03e002fa" providerId="ADAL" clId="{D1B28940-0AE4-48CA-9D8A-321BC451B90E}" dt="2022-07-27T06:01:02.703" v="27" actId="47"/>
        <pc:sldMkLst>
          <pc:docMk/>
          <pc:sldMk cId="2861454030" sldId="263"/>
        </pc:sldMkLst>
      </pc:sldChg>
      <pc:sldChg chg="del">
        <pc:chgData name="濬澤" userId="e8b9fee4-4906-45f3-9dc4-f14c03e002fa" providerId="ADAL" clId="{D1B28940-0AE4-48CA-9D8A-321BC451B90E}" dt="2022-07-27T06:01:02.703" v="27" actId="47"/>
        <pc:sldMkLst>
          <pc:docMk/>
          <pc:sldMk cId="1132220140" sldId="264"/>
        </pc:sldMkLst>
      </pc:sldChg>
      <pc:sldChg chg="addSp delSp modSp new mod modNotesTx">
        <pc:chgData name="濬澤" userId="e8b9fee4-4906-45f3-9dc4-f14c03e002fa" providerId="ADAL" clId="{D1B28940-0AE4-48CA-9D8A-321BC451B90E}" dt="2022-07-27T06:18:06.822" v="251" actId="1076"/>
        <pc:sldMkLst>
          <pc:docMk/>
          <pc:sldMk cId="3855813802" sldId="264"/>
        </pc:sldMkLst>
        <pc:spChg chg="mod">
          <ac:chgData name="濬澤" userId="e8b9fee4-4906-45f3-9dc4-f14c03e002fa" providerId="ADAL" clId="{D1B28940-0AE4-48CA-9D8A-321BC451B90E}" dt="2022-07-27T06:17:40.910" v="244" actId="27636"/>
          <ac:spMkLst>
            <pc:docMk/>
            <pc:sldMk cId="3855813802" sldId="264"/>
            <ac:spMk id="2" creationId="{C296BDC7-1EED-41EA-A355-D99445E094DD}"/>
          </ac:spMkLst>
        </pc:spChg>
        <pc:spChg chg="del">
          <ac:chgData name="濬澤" userId="e8b9fee4-4906-45f3-9dc4-f14c03e002fa" providerId="ADAL" clId="{D1B28940-0AE4-48CA-9D8A-321BC451B90E}" dt="2022-07-27T06:17:50.858" v="247" actId="478"/>
          <ac:spMkLst>
            <pc:docMk/>
            <pc:sldMk cId="3855813802" sldId="264"/>
            <ac:spMk id="3" creationId="{0F912B0C-AC17-48C4-B307-82454B18E60F}"/>
          </ac:spMkLst>
        </pc:spChg>
        <pc:picChg chg="add mod">
          <ac:chgData name="濬澤" userId="e8b9fee4-4906-45f3-9dc4-f14c03e002fa" providerId="ADAL" clId="{D1B28940-0AE4-48CA-9D8A-321BC451B90E}" dt="2022-07-27T06:18:06.822" v="251" actId="1076"/>
          <ac:picMkLst>
            <pc:docMk/>
            <pc:sldMk cId="3855813802" sldId="264"/>
            <ac:picMk id="4" creationId="{05A71B8D-7436-4BDF-B072-3781A3C6613D}"/>
          </ac:picMkLst>
        </pc:picChg>
        <pc:picChg chg="add mod">
          <ac:chgData name="濬澤" userId="e8b9fee4-4906-45f3-9dc4-f14c03e002fa" providerId="ADAL" clId="{D1B28940-0AE4-48CA-9D8A-321BC451B90E}" dt="2022-07-27T06:18:06.822" v="251" actId="1076"/>
          <ac:picMkLst>
            <pc:docMk/>
            <pc:sldMk cId="3855813802" sldId="264"/>
            <ac:picMk id="5" creationId="{AE061E27-66F5-4108-9A1B-0663100B14BC}"/>
          </ac:picMkLst>
        </pc:picChg>
        <pc:picChg chg="add mod">
          <ac:chgData name="濬澤" userId="e8b9fee4-4906-45f3-9dc4-f14c03e002fa" providerId="ADAL" clId="{D1B28940-0AE4-48CA-9D8A-321BC451B90E}" dt="2022-07-27T06:18:06.822" v="251" actId="1076"/>
          <ac:picMkLst>
            <pc:docMk/>
            <pc:sldMk cId="3855813802" sldId="264"/>
            <ac:picMk id="6" creationId="{D1623CAD-64E6-422D-BA50-16456067EDFC}"/>
          </ac:picMkLst>
        </pc:picChg>
      </pc:sldChg>
      <pc:sldChg chg="del">
        <pc:chgData name="濬澤" userId="e8b9fee4-4906-45f3-9dc4-f14c03e002fa" providerId="ADAL" clId="{D1B28940-0AE4-48CA-9D8A-321BC451B90E}" dt="2022-07-27T06:01:02.703" v="27" actId="47"/>
        <pc:sldMkLst>
          <pc:docMk/>
          <pc:sldMk cId="2074490475" sldId="265"/>
        </pc:sldMkLst>
      </pc:sldChg>
      <pc:sldChg chg="del">
        <pc:chgData name="濬澤" userId="e8b9fee4-4906-45f3-9dc4-f14c03e002fa" providerId="ADAL" clId="{D1B28940-0AE4-48CA-9D8A-321BC451B90E}" dt="2022-07-27T06:01:02.703" v="27" actId="47"/>
        <pc:sldMkLst>
          <pc:docMk/>
          <pc:sldMk cId="3205960744" sldId="266"/>
        </pc:sldMkLst>
      </pc:sldChg>
      <pc:sldChg chg="del">
        <pc:chgData name="濬澤" userId="e8b9fee4-4906-45f3-9dc4-f14c03e002fa" providerId="ADAL" clId="{D1B28940-0AE4-48CA-9D8A-321BC451B90E}" dt="2022-07-27T06:01:02.703" v="27" actId="47"/>
        <pc:sldMkLst>
          <pc:docMk/>
          <pc:sldMk cId="1256039752" sldId="267"/>
        </pc:sldMkLst>
      </pc:sldChg>
      <pc:sldChg chg="del">
        <pc:chgData name="濬澤" userId="e8b9fee4-4906-45f3-9dc4-f14c03e002fa" providerId="ADAL" clId="{D1B28940-0AE4-48CA-9D8A-321BC451B90E}" dt="2022-07-27T06:01:02.703" v="27" actId="47"/>
        <pc:sldMkLst>
          <pc:docMk/>
          <pc:sldMk cId="2694137024" sldId="268"/>
        </pc:sldMkLst>
      </pc:sldChg>
      <pc:sldChg chg="del">
        <pc:chgData name="濬澤" userId="e8b9fee4-4906-45f3-9dc4-f14c03e002fa" providerId="ADAL" clId="{D1B28940-0AE4-48CA-9D8A-321BC451B90E}" dt="2022-07-27T06:01:02.703" v="27" actId="47"/>
        <pc:sldMkLst>
          <pc:docMk/>
          <pc:sldMk cId="3525224937" sldId="269"/>
        </pc:sldMkLst>
      </pc:sldChg>
      <pc:sldChg chg="del">
        <pc:chgData name="濬澤" userId="e8b9fee4-4906-45f3-9dc4-f14c03e002fa" providerId="ADAL" clId="{D1B28940-0AE4-48CA-9D8A-321BC451B90E}" dt="2022-07-27T06:01:02.703" v="27" actId="47"/>
        <pc:sldMkLst>
          <pc:docMk/>
          <pc:sldMk cId="4093456984" sldId="270"/>
        </pc:sldMkLst>
      </pc:sldChg>
      <pc:sldChg chg="del">
        <pc:chgData name="濬澤" userId="e8b9fee4-4906-45f3-9dc4-f14c03e002fa" providerId="ADAL" clId="{D1B28940-0AE4-48CA-9D8A-321BC451B90E}" dt="2022-07-27T06:01:02.703" v="27" actId="47"/>
        <pc:sldMkLst>
          <pc:docMk/>
          <pc:sldMk cId="2830109500" sldId="271"/>
        </pc:sldMkLst>
      </pc:sldChg>
      <pc:sldChg chg="del">
        <pc:chgData name="濬澤" userId="e8b9fee4-4906-45f3-9dc4-f14c03e002fa" providerId="ADAL" clId="{D1B28940-0AE4-48CA-9D8A-321BC451B90E}" dt="2022-07-27T06:01:02.703" v="27" actId="47"/>
        <pc:sldMkLst>
          <pc:docMk/>
          <pc:sldMk cId="1244958170" sldId="272"/>
        </pc:sldMkLst>
      </pc:sldChg>
    </pc:docChg>
  </pc:docChgLst>
  <pc:docChgLst>
    <pc:chgData name="濬澤" userId="e8b9fee4-4906-45f3-9dc4-f14c03e002fa" providerId="ADAL" clId="{DBD49088-7D00-4CD7-9E08-26AC6CBA0C2C}"/>
    <pc:docChg chg="undo custSel addSld modSld">
      <pc:chgData name="濬澤" userId="e8b9fee4-4906-45f3-9dc4-f14c03e002fa" providerId="ADAL" clId="{DBD49088-7D00-4CD7-9E08-26AC6CBA0C2C}" dt="2022-08-30T02:00:37.083" v="146" actId="255"/>
      <pc:docMkLst>
        <pc:docMk/>
      </pc:docMkLst>
      <pc:sldChg chg="modSp mod">
        <pc:chgData name="濬澤" userId="e8b9fee4-4906-45f3-9dc4-f14c03e002fa" providerId="ADAL" clId="{DBD49088-7D00-4CD7-9E08-26AC6CBA0C2C}" dt="2022-08-26T09:23:57.911" v="138" actId="6549"/>
        <pc:sldMkLst>
          <pc:docMk/>
          <pc:sldMk cId="1363655715" sldId="258"/>
        </pc:sldMkLst>
        <pc:spChg chg="mod">
          <ac:chgData name="濬澤" userId="e8b9fee4-4906-45f3-9dc4-f14c03e002fa" providerId="ADAL" clId="{DBD49088-7D00-4CD7-9E08-26AC6CBA0C2C}" dt="2022-08-26T09:23:57.911" v="138" actId="6549"/>
          <ac:spMkLst>
            <pc:docMk/>
            <pc:sldMk cId="1363655715" sldId="258"/>
            <ac:spMk id="12" creationId="{85F9F444-E431-45D5-8857-858585BB19F2}"/>
          </ac:spMkLst>
        </pc:spChg>
        <pc:spChg chg="mod">
          <ac:chgData name="濬澤" userId="e8b9fee4-4906-45f3-9dc4-f14c03e002fa" providerId="ADAL" clId="{DBD49088-7D00-4CD7-9E08-26AC6CBA0C2C}" dt="2022-08-26T09:23:21.054" v="93" actId="1076"/>
          <ac:spMkLst>
            <pc:docMk/>
            <pc:sldMk cId="1363655715" sldId="258"/>
            <ac:spMk id="13" creationId="{46A8534B-F9C5-401F-B97C-CF4E6D04E09B}"/>
          </ac:spMkLst>
        </pc:spChg>
        <pc:spChg chg="mod">
          <ac:chgData name="濬澤" userId="e8b9fee4-4906-45f3-9dc4-f14c03e002fa" providerId="ADAL" clId="{DBD49088-7D00-4CD7-9E08-26AC6CBA0C2C}" dt="2022-08-26T09:23:18.896" v="92" actId="1076"/>
          <ac:spMkLst>
            <pc:docMk/>
            <pc:sldMk cId="1363655715" sldId="258"/>
            <ac:spMk id="15" creationId="{53B62A49-5D29-420D-8AC7-DC061A012087}"/>
          </ac:spMkLst>
        </pc:spChg>
      </pc:sldChg>
      <pc:sldChg chg="modSp mod">
        <pc:chgData name="濬澤" userId="e8b9fee4-4906-45f3-9dc4-f14c03e002fa" providerId="ADAL" clId="{DBD49088-7D00-4CD7-9E08-26AC6CBA0C2C}" dt="2022-08-30T02:00:37.083" v="146" actId="255"/>
        <pc:sldMkLst>
          <pc:docMk/>
          <pc:sldMk cId="3961542378" sldId="259"/>
        </pc:sldMkLst>
        <pc:spChg chg="mod">
          <ac:chgData name="濬澤" userId="e8b9fee4-4906-45f3-9dc4-f14c03e002fa" providerId="ADAL" clId="{DBD49088-7D00-4CD7-9E08-26AC6CBA0C2C}" dt="2022-08-30T02:00:37.083" v="146" actId="255"/>
          <ac:spMkLst>
            <pc:docMk/>
            <pc:sldMk cId="3961542378" sldId="259"/>
            <ac:spMk id="3" creationId="{D35EED49-BDF9-4EBD-887E-7DBF6F0492B5}"/>
          </ac:spMkLst>
        </pc:spChg>
      </pc:sldChg>
      <pc:sldChg chg="modSp mod">
        <pc:chgData name="濬澤" userId="e8b9fee4-4906-45f3-9dc4-f14c03e002fa" providerId="ADAL" clId="{DBD49088-7D00-4CD7-9E08-26AC6CBA0C2C}" dt="2022-08-26T08:53:52.970" v="0" actId="20577"/>
        <pc:sldMkLst>
          <pc:docMk/>
          <pc:sldMk cId="1243979070" sldId="261"/>
        </pc:sldMkLst>
        <pc:spChg chg="mod">
          <ac:chgData name="濬澤" userId="e8b9fee4-4906-45f3-9dc4-f14c03e002fa" providerId="ADAL" clId="{DBD49088-7D00-4CD7-9E08-26AC6CBA0C2C}" dt="2022-08-26T08:53:52.970" v="0" actId="20577"/>
          <ac:spMkLst>
            <pc:docMk/>
            <pc:sldMk cId="1243979070" sldId="261"/>
            <ac:spMk id="3" creationId="{9974691D-33AC-4B2C-B8F4-6C16765DB869}"/>
          </ac:spMkLst>
        </pc:spChg>
      </pc:sldChg>
      <pc:sldChg chg="modSp new mod">
        <pc:chgData name="濬澤" userId="e8b9fee4-4906-45f3-9dc4-f14c03e002fa" providerId="ADAL" clId="{DBD49088-7D00-4CD7-9E08-26AC6CBA0C2C}" dt="2022-08-26T08:58:24.120" v="52" actId="20577"/>
        <pc:sldMkLst>
          <pc:docMk/>
          <pc:sldMk cId="2303703582" sldId="265"/>
        </pc:sldMkLst>
        <pc:spChg chg="mod">
          <ac:chgData name="濬澤" userId="e8b9fee4-4906-45f3-9dc4-f14c03e002fa" providerId="ADAL" clId="{DBD49088-7D00-4CD7-9E08-26AC6CBA0C2C}" dt="2022-08-26T08:57:22.341" v="39" actId="20577"/>
          <ac:spMkLst>
            <pc:docMk/>
            <pc:sldMk cId="2303703582" sldId="265"/>
            <ac:spMk id="2" creationId="{A548E8A6-097B-4F85-9F18-BC04776F1832}"/>
          </ac:spMkLst>
        </pc:spChg>
        <pc:spChg chg="mod">
          <ac:chgData name="濬澤" userId="e8b9fee4-4906-45f3-9dc4-f14c03e002fa" providerId="ADAL" clId="{DBD49088-7D00-4CD7-9E08-26AC6CBA0C2C}" dt="2022-08-26T08:58:24.120" v="52" actId="20577"/>
          <ac:spMkLst>
            <pc:docMk/>
            <pc:sldMk cId="2303703582" sldId="265"/>
            <ac:spMk id="3" creationId="{8C8A77C6-2271-42EC-9F1E-D0ADE5606F9A}"/>
          </ac:spMkLst>
        </pc:spChg>
      </pc:sldChg>
      <pc:sldChg chg="modSp new mod">
        <pc:chgData name="濬澤" userId="e8b9fee4-4906-45f3-9dc4-f14c03e002fa" providerId="ADAL" clId="{DBD49088-7D00-4CD7-9E08-26AC6CBA0C2C}" dt="2022-08-26T09:22:51.052" v="79" actId="20577"/>
        <pc:sldMkLst>
          <pc:docMk/>
          <pc:sldMk cId="3494516000" sldId="266"/>
        </pc:sldMkLst>
        <pc:spChg chg="mod">
          <ac:chgData name="濬澤" userId="e8b9fee4-4906-45f3-9dc4-f14c03e002fa" providerId="ADAL" clId="{DBD49088-7D00-4CD7-9E08-26AC6CBA0C2C}" dt="2022-08-26T09:22:48.197" v="77" actId="20577"/>
          <ac:spMkLst>
            <pc:docMk/>
            <pc:sldMk cId="3494516000" sldId="266"/>
            <ac:spMk id="2" creationId="{0296D5CD-30C4-4765-B63B-F5DF1421EC20}"/>
          </ac:spMkLst>
        </pc:spChg>
        <pc:spChg chg="mod">
          <ac:chgData name="濬澤" userId="e8b9fee4-4906-45f3-9dc4-f14c03e002fa" providerId="ADAL" clId="{DBD49088-7D00-4CD7-9E08-26AC6CBA0C2C}" dt="2022-08-26T09:22:51.052" v="79" actId="20577"/>
          <ac:spMkLst>
            <pc:docMk/>
            <pc:sldMk cId="3494516000" sldId="266"/>
            <ac:spMk id="3" creationId="{96C59CC2-EF8C-4CE2-A01D-6385A4BF5A7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F93A4-AE4F-4657-B1E4-D8F5F4F69DF1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96349-ED39-48D9-834F-191E309E30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190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873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715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133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834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335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1207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102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0067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068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393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017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335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687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1409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445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182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716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315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User Interface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9949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732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461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7345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96349-ED39-48D9-834F-191E309E30A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126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059A6B86-CD65-4106-8C81-074FEA889E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49613"/>
            <a:ext cx="12191999" cy="3608387"/>
          </a:xfr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DC7F26-E5E7-41D2-852C-0339BE3CC7C5}"/>
              </a:ext>
            </a:extLst>
          </p:cNvPr>
          <p:cNvSpPr/>
          <p:nvPr userDrawn="1"/>
        </p:nvSpPr>
        <p:spPr>
          <a:xfrm>
            <a:off x="0" y="3249613"/>
            <a:ext cx="12192000" cy="3608387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8EACF5-F0A2-42C7-9228-4F26A3162A54}"/>
              </a:ext>
            </a:extLst>
          </p:cNvPr>
          <p:cNvSpPr/>
          <p:nvPr userDrawn="1"/>
        </p:nvSpPr>
        <p:spPr>
          <a:xfrm>
            <a:off x="570452" y="5654180"/>
            <a:ext cx="2349532" cy="7466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CF3FF9-F368-44C1-BF6D-925E6F6D7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451" y="1492260"/>
            <a:ext cx="11621547" cy="1293612"/>
          </a:xfrm>
        </p:spPr>
        <p:txBody>
          <a:bodyPr anchor="b">
            <a:noAutofit/>
          </a:bodyPr>
          <a:lstStyle>
            <a:lvl1pPr algn="l">
              <a:defRPr sz="7200"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B1C1CC-062F-4FF8-9084-1813AE8F6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452" y="906346"/>
            <a:ext cx="9144000" cy="585914"/>
          </a:xfrm>
        </p:spPr>
        <p:txBody>
          <a:bodyPr>
            <a:normAutofit/>
          </a:bodyPr>
          <a:lstStyle>
            <a:lvl1pPr marL="0" indent="0" algn="l">
              <a:buNone/>
              <a:defRPr sz="3200" spc="300"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28D15C-12EC-404F-9129-BC1CD928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6268" y="5844927"/>
            <a:ext cx="1877900" cy="365125"/>
          </a:xfrm>
        </p:spPr>
        <p:txBody>
          <a:bodyPr/>
          <a:lstStyle>
            <a:lvl1pPr algn="ctr">
              <a:defRPr sz="1800" spc="300">
                <a:solidFill>
                  <a:schemeClr val="tx1"/>
                </a:solidFill>
                <a:latin typeface="+mj-lt"/>
              </a:defRPr>
            </a:lvl1pPr>
          </a:lstStyle>
          <a:p>
            <a:fld id="{453E0B8F-6600-4A99-99D3-07675C1612CC}" type="datetime1">
              <a:rPr lang="zh-TW" altLang="en-US" smtClean="0"/>
              <a:pPr/>
              <a:t>2024/9/9</a:t>
            </a:fld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E3E71E36-5B88-4CFA-A269-A7322D4AA2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2004" y="5849886"/>
            <a:ext cx="2849404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spc="3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346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5BFF6-F620-40DE-B0E3-F4355C16E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2B3838C-1EEB-4760-9C66-FE83A344E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0CD1EC-2F84-4E7D-9533-DF66A2224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0125-89D4-4B66-894B-B985902B8C06}" type="datetime1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2350A4-6716-41C9-8893-C16CAEF3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EEEB8F-F1F7-477B-8939-5AB0BC3B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03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632E7BE-3A4D-4DD6-A31E-33E91E81F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75DE18-D825-46F4-83E0-AEF1A00C1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3EA67C-1DC1-4160-ADFB-BA8D0C805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D917C-C6D4-42ED-B525-8F07F3E9538B}" type="datetime1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FA5107-BF57-47A1-90A4-C9FDE4D9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5B41DF-B4B5-4DBA-AD7C-1FB599F1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368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4737D61-7845-4B5C-BC66-79B8036C8680}"/>
              </a:ext>
            </a:extLst>
          </p:cNvPr>
          <p:cNvSpPr/>
          <p:nvPr userDrawn="1"/>
        </p:nvSpPr>
        <p:spPr>
          <a:xfrm>
            <a:off x="1499616" y="1261871"/>
            <a:ext cx="1037844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3D105C9-E7B1-4A21-B6FC-5F6F7F182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5"/>
            <a:ext cx="10378440" cy="662781"/>
          </a:xfrm>
        </p:spPr>
        <p:txBody>
          <a:bodyPr/>
          <a:lstStyle>
            <a:lvl1pPr>
              <a:defRPr spc="3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E48038-F8B3-4E0C-BF6F-4047FD26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152" y="1347217"/>
            <a:ext cx="10180320" cy="4742688"/>
          </a:xfrm>
        </p:spPr>
        <p:txBody>
          <a:bodyPr/>
          <a:lstStyle>
            <a:lvl1pPr>
              <a:lnSpc>
                <a:spcPct val="150000"/>
              </a:lnSpc>
              <a:defRPr spc="0"/>
            </a:lvl1pPr>
            <a:lvl2pPr>
              <a:lnSpc>
                <a:spcPct val="150000"/>
              </a:lnSpc>
              <a:defRPr spc="0"/>
            </a:lvl2pPr>
            <a:lvl3pPr>
              <a:lnSpc>
                <a:spcPct val="150000"/>
              </a:lnSpc>
              <a:defRPr spc="0"/>
            </a:lvl3pPr>
            <a:lvl4pPr>
              <a:lnSpc>
                <a:spcPct val="150000"/>
              </a:lnSpc>
              <a:defRPr spc="0"/>
            </a:lvl4pPr>
            <a:lvl5pPr>
              <a:lnSpc>
                <a:spcPct val="150000"/>
              </a:lnSpc>
              <a:defRPr spc="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C2188F-7382-45A3-AB40-6B9E1FCE92B8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F10C9A2-3946-4E5D-B413-3A957E7CC76E}"/>
              </a:ext>
            </a:extLst>
          </p:cNvPr>
          <p:cNvSpPr txBox="1"/>
          <p:nvPr userDrawn="1"/>
        </p:nvSpPr>
        <p:spPr>
          <a:xfrm>
            <a:off x="1499616" y="6352143"/>
            <a:ext cx="444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8" name="投影片編號版面配置區 6">
            <a:extLst>
              <a:ext uri="{FF2B5EF4-FFF2-40B4-BE49-F238E27FC236}">
                <a16:creationId xmlns:a16="http://schemas.microsoft.com/office/drawing/2014/main" id="{1636784D-DF07-457D-B9DB-5685DB08A8F0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83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DADD0-7E31-4133-9231-AAB5E4FA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4215"/>
            <a:ext cx="10515600" cy="2852737"/>
          </a:xfrm>
        </p:spPr>
        <p:txBody>
          <a:bodyPr anchor="b"/>
          <a:lstStyle>
            <a:lvl1pPr algn="ctr">
              <a:lnSpc>
                <a:spcPct val="150000"/>
              </a:lnSpc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EFD4AE-D04C-46C6-BA05-5BFEE1356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85959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3F4B99-51A3-4297-A64D-23919A02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3944" y="6356350"/>
            <a:ext cx="2743200" cy="365125"/>
          </a:xfrm>
        </p:spPr>
        <p:txBody>
          <a:bodyPr/>
          <a:lstStyle/>
          <a:p>
            <a:fld id="{D9F41BDB-0138-4B12-A4E3-941C3564865E}" type="datetime1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7B268-9284-4AD3-B14D-2791BDCC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9079D-6E27-47DA-B5D2-36B5B580FD8B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9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B6281-5BED-46BE-AA80-ACA2E044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F0C8A3-0D1F-4B3C-A5D6-0508AE2A93E4}"/>
              </a:ext>
            </a:extLst>
          </p:cNvPr>
          <p:cNvSpPr/>
          <p:nvPr userDrawn="1"/>
        </p:nvSpPr>
        <p:spPr>
          <a:xfrm>
            <a:off x="1499616" y="1258697"/>
            <a:ext cx="5138928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3D75D-255F-47AB-A370-5DF2DFD0A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9616" y="1258697"/>
            <a:ext cx="5138928" cy="4915091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4D19EF-476C-48BF-9E53-72521267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87F70-F5D8-4F27-A5B1-B5E37223C941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DEC19A4-0F41-4ABF-97CC-D07716D3635E}"/>
              </a:ext>
            </a:extLst>
          </p:cNvPr>
          <p:cNvSpPr txBox="1"/>
          <p:nvPr userDrawn="1"/>
        </p:nvSpPr>
        <p:spPr>
          <a:xfrm>
            <a:off x="1499616" y="6356350"/>
            <a:ext cx="438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6E127E7-2EBD-4558-AA67-03C68F97E39C}"/>
              </a:ext>
            </a:extLst>
          </p:cNvPr>
          <p:cNvSpPr/>
          <p:nvPr userDrawn="1"/>
        </p:nvSpPr>
        <p:spPr>
          <a:xfrm>
            <a:off x="6739128" y="1258697"/>
            <a:ext cx="5138928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2AC951AE-0C4D-488F-AFDC-816A11DD417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739128" y="1258697"/>
            <a:ext cx="5138928" cy="4915091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7000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9F0C8A3-0D1F-4B3C-A5D6-0508AE2A93E4}"/>
              </a:ext>
            </a:extLst>
          </p:cNvPr>
          <p:cNvSpPr/>
          <p:nvPr userDrawn="1"/>
        </p:nvSpPr>
        <p:spPr>
          <a:xfrm>
            <a:off x="1499614" y="1258697"/>
            <a:ext cx="10378441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43D75D-255F-47AB-A370-5DF2DFD0A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4956" y="1320824"/>
            <a:ext cx="10247756" cy="4790836"/>
          </a:xfrm>
        </p:spPr>
        <p:txBody>
          <a:bodyPr/>
          <a:lstStyle>
            <a:lvl1pPr>
              <a:defRPr>
                <a:latin typeface="Consolas" panose="020B0609020204030204" pitchFamily="49" charset="0"/>
              </a:defRPr>
            </a:lvl1pPr>
            <a:lvl2pPr>
              <a:defRPr>
                <a:latin typeface="Consolas" panose="020B0609020204030204" pitchFamily="49" charset="0"/>
              </a:defRPr>
            </a:lvl2pPr>
            <a:lvl3pPr>
              <a:defRPr>
                <a:latin typeface="Consolas" panose="020B0609020204030204" pitchFamily="49" charset="0"/>
              </a:defRPr>
            </a:lvl3pPr>
            <a:lvl4pPr>
              <a:defRPr>
                <a:latin typeface="Consolas" panose="020B0609020204030204" pitchFamily="49" charset="0"/>
              </a:defRPr>
            </a:lvl4pPr>
            <a:lvl5pPr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4D19EF-476C-48BF-9E53-72521267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C87F70-F5D8-4F27-A5B1-B5E37223C941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DEC19A4-0F41-4ABF-97CC-D07716D3635E}"/>
              </a:ext>
            </a:extLst>
          </p:cNvPr>
          <p:cNvSpPr txBox="1"/>
          <p:nvPr userDrawn="1"/>
        </p:nvSpPr>
        <p:spPr>
          <a:xfrm>
            <a:off x="1499614" y="6352143"/>
            <a:ext cx="438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1E49741A-48D9-4BFC-B65E-26B2177F6F25}"/>
              </a:ext>
            </a:extLst>
          </p:cNvPr>
          <p:cNvSpPr txBox="1">
            <a:spLocks/>
          </p:cNvSpPr>
          <p:nvPr userDrawn="1"/>
        </p:nvSpPr>
        <p:spPr>
          <a:xfrm>
            <a:off x="1499616" y="365125"/>
            <a:ext cx="10378440" cy="662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855195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5884D287-C86F-4F75-9CF2-8C8A127B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365126"/>
            <a:ext cx="10378440" cy="66278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E05AE3-A715-426D-A0F6-D2EE87D3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856" y="6356350"/>
            <a:ext cx="2743200" cy="365125"/>
          </a:xfrm>
        </p:spPr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064B07-571B-437D-8BAD-A209F2D91149}"/>
              </a:ext>
            </a:extLst>
          </p:cNvPr>
          <p:cNvSpPr/>
          <p:nvPr userDrawn="1"/>
        </p:nvSpPr>
        <p:spPr>
          <a:xfrm>
            <a:off x="0" y="0"/>
            <a:ext cx="1080000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943B45-EC03-4D06-8C8E-2F33F155B36C}"/>
              </a:ext>
            </a:extLst>
          </p:cNvPr>
          <p:cNvSpPr txBox="1"/>
          <p:nvPr userDrawn="1"/>
        </p:nvSpPr>
        <p:spPr>
          <a:xfrm>
            <a:off x="1499616" y="6352143"/>
            <a:ext cx="438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Computer Graphics Lab | </a:t>
            </a:r>
            <a:r>
              <a:rPr lang="en-US" altLang="zh-TW" dirty="0">
                <a:solidFill>
                  <a:srgbClr val="00B0F0"/>
                </a:solidFill>
                <a:latin typeface="+mj-lt"/>
              </a:rPr>
              <a:t>NTUST CSIE</a:t>
            </a:r>
            <a:endParaRPr lang="zh-TW" altLang="en-US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943794-6EDA-4806-9354-948EE2565D29}"/>
              </a:ext>
            </a:extLst>
          </p:cNvPr>
          <p:cNvSpPr/>
          <p:nvPr userDrawn="1"/>
        </p:nvSpPr>
        <p:spPr>
          <a:xfrm>
            <a:off x="1499616" y="1261871"/>
            <a:ext cx="10378440" cy="49150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61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3F4B99-51A3-4297-A64D-23919A02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3944" y="6356350"/>
            <a:ext cx="2743200" cy="365125"/>
          </a:xfrm>
        </p:spPr>
        <p:txBody>
          <a:bodyPr/>
          <a:lstStyle/>
          <a:p>
            <a:fld id="{D9F41BDB-0138-4B12-A4E3-941C3564865E}" type="datetime1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7B268-9284-4AD3-B14D-2791BDCC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C9079D-6E27-47DA-B5D2-36B5B580FD8B}"/>
              </a:ext>
            </a:extLst>
          </p:cNvPr>
          <p:cNvSpPr txBox="1">
            <a:spLocks/>
          </p:cNvSpPr>
          <p:nvPr userDrawn="1"/>
        </p:nvSpPr>
        <p:spPr>
          <a:xfrm>
            <a:off x="91348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07C72-BEC7-400C-9E18-7007BB15A09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42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7E2FD-D3C6-4F16-9EDB-54F0CD42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67A11F-29C2-46D4-9475-072F311E3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917E9F-7F9F-4F2F-93CF-000FB3ECB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D3598C-66DD-460D-A928-FEC856B8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616B-CAA7-4D31-B1E3-1E892090CEBD}" type="datetime1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B9CC8B-5E79-4DF6-B416-DEAD14211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C8B531-952F-4FCB-BC57-3E36B038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73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43BB8-10F7-486A-8E49-057C30BBB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A9B59DC-5857-4948-93C4-2F72F68680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E94D83-CC18-419D-AB76-5C216B087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06B242-BE65-446A-B200-1C7C8494E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7CA-CA76-4715-BDFF-EDC666935C68}" type="datetime1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5ED98D0-ED09-42A3-9BD0-13B4C797A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132228-0247-4287-9058-EED10523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741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2A7177E-5D36-4E3F-BFA2-7D3CE035E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A9BAB7-B76F-4413-BC57-38F0FD242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438F2E-2F16-4B08-B1E6-CAEEDB777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CB7B0-7C9A-4FE3-878B-F4991DE5FEF7}" type="datetime1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F8AF1F-A009-43CA-8E0C-61EA4D33A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6A565E-8176-4330-A295-01CF394D9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07C72-BEC7-400C-9E18-7007BB15A0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1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54" r:id="rId6"/>
    <p:sldLayoutId id="2147483660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scherzer/GLS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ochinn/ImageEditing" TargetMode="External"/><Relationship Id="rId2" Type="http://schemas.openxmlformats.org/officeDocument/2006/relationships/hyperlink" Target="https://cmake.org/download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Q9jijrcNko1kEw3EJwvaMKoaCg7BQ7_JX9aa43I6fV8/edit#slide=id.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44D4A7C6-25D1-41AC-B32A-FEBCE3FB9D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92" b="23692"/>
          <a:stretch/>
        </p:blipFill>
        <p:spPr>
          <a:xfrm>
            <a:off x="1" y="3249613"/>
            <a:ext cx="12192000" cy="3608387"/>
          </a:xfr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19572B81-7BF1-4B85-9B8E-0FC714B9FD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Programming</a:t>
            </a:r>
            <a:endParaRPr lang="zh-TW" altLang="en-US" dirty="0"/>
          </a:p>
        </p:txBody>
      </p:sp>
      <p:sp>
        <p:nvSpPr>
          <p:cNvPr id="11" name="副標題 10">
            <a:extLst>
              <a:ext uri="{FF2B5EF4-FFF2-40B4-BE49-F238E27FC236}">
                <a16:creationId xmlns:a16="http://schemas.microsoft.com/office/drawing/2014/main" id="{6ABB1FD0-A35D-412C-9C45-62088254FE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Computer Graphics Practice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85F9F444-E431-45D5-8857-858585BB19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2003" y="5849886"/>
            <a:ext cx="7774065" cy="365125"/>
          </a:xfrm>
        </p:spPr>
        <p:txBody>
          <a:bodyPr>
            <a:normAutofit/>
          </a:bodyPr>
          <a:lstStyle/>
          <a:p>
            <a:r>
              <a:rPr lang="en-US" altLang="zh-TW" dirty="0"/>
              <a:t>Computer Graphics Lab | NTUST CSIE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3655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1AD1C-1236-44A7-9FB5-4B079FD5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841A-0BF8-4741-885C-802944E27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Cross-platform</a:t>
            </a:r>
          </a:p>
          <a:p>
            <a:pPr lvl="1"/>
            <a:r>
              <a:rPr lang="en-US" dirty="0"/>
              <a:t>Mac, Linux, and Windows</a:t>
            </a:r>
          </a:p>
          <a:p>
            <a:r>
              <a:rPr lang="en-US" dirty="0"/>
              <a:t>Search path for resources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Runtime: Lib, DLL, and others that are required to run the program (shaders)</a:t>
            </a:r>
          </a:p>
          <a:p>
            <a:pPr lvl="1"/>
            <a:r>
              <a:rPr lang="en-US" dirty="0"/>
              <a:t>Compile-time: library, headers</a:t>
            </a:r>
          </a:p>
          <a:p>
            <a:r>
              <a:rPr lang="en-US" dirty="0">
                <a:solidFill>
                  <a:srgbClr val="FF0000"/>
                </a:solidFill>
              </a:rPr>
              <a:t>Be careful with runtime resources if you want your program to be portable</a:t>
            </a:r>
          </a:p>
          <a:p>
            <a:r>
              <a:rPr lang="en-US" dirty="0"/>
              <a:t>Be careful with compile-time resources if you want your source code to be portable (i.e. build at other platform)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691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95A0E-788A-4389-913C-889C726C2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Why 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8848B-3B0A-4247-9AC0-48D4AD845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to do while developing application</a:t>
            </a:r>
          </a:p>
          <a:p>
            <a:pPr lvl="1"/>
            <a:r>
              <a:rPr lang="en-US" dirty="0"/>
              <a:t>e.g. Coding, Compiling, and Debugging</a:t>
            </a:r>
          </a:p>
          <a:p>
            <a:r>
              <a:rPr lang="en-US" dirty="0"/>
              <a:t>Useful tool for these actions</a:t>
            </a:r>
          </a:p>
          <a:p>
            <a:pPr lvl="1"/>
            <a:r>
              <a:rPr lang="en-US" dirty="0"/>
              <a:t>e.g. Text editor, Building automation, and Memory debugger</a:t>
            </a:r>
          </a:p>
          <a:p>
            <a:r>
              <a:rPr lang="en-US" dirty="0"/>
              <a:t>These tools provide powerful features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24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7F473-FE03-4DBD-916E-BF784E54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7C1C9-B381-41D2-8D78-02F0428E9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Powerful text manipulation</a:t>
            </a:r>
          </a:p>
          <a:p>
            <a:pPr lvl="1"/>
            <a:r>
              <a:rPr lang="en-US" dirty="0"/>
              <a:t>Swap line with alt in VS</a:t>
            </a:r>
          </a:p>
          <a:p>
            <a:r>
              <a:rPr lang="en-US" dirty="0"/>
              <a:t>Recommend or auto-complete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6F107-801C-495F-A832-3D2CB43AF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958" y="2034719"/>
            <a:ext cx="2600688" cy="657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930F93-E049-4AB8-A6D1-D4DEB410C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521" y="1790326"/>
            <a:ext cx="2048161" cy="962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C20616-3B15-46B0-9D09-DB57C5AE4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958" y="3429000"/>
            <a:ext cx="3992924" cy="216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32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03CF-D083-4D53-B2C6-E821342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6D436-CC59-494F-A612-CD1B11E88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program stopped at breakpoint, the memory debugger decodes and displays the variable status in memory in a gorgeous way.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ED3E1-902B-4DD6-AE4B-F6AA67340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549" y="3310335"/>
            <a:ext cx="5825191" cy="1385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C4AC50-2E08-4371-85E3-85CB6A438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084" y="4771312"/>
            <a:ext cx="10278375" cy="147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07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8B5C-E5B5-43D0-ACA3-78BA2B20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3757B-3F46-4F0D-AFDE-261157E44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When many files are involved in building a project, it can be complicated to maintain them individually</a:t>
            </a:r>
          </a:p>
          <a:p>
            <a:r>
              <a:rPr lang="en-US" dirty="0"/>
              <a:t>For example, compiling usually involves source files, headers, </a:t>
            </a:r>
            <a:r>
              <a:rPr lang="en-US" dirty="0" err="1"/>
              <a:t>librarys</a:t>
            </a:r>
            <a:r>
              <a:rPr lang="en-US" dirty="0"/>
              <a:t>, and DLLs</a:t>
            </a:r>
          </a:p>
          <a:p>
            <a:r>
              <a:rPr lang="en-US" dirty="0"/>
              <a:t>You might compile with commands like</a:t>
            </a:r>
          </a:p>
          <a:p>
            <a:endParaRPr lang="en-US" dirty="0"/>
          </a:p>
          <a:p>
            <a:r>
              <a:rPr lang="en-US" dirty="0"/>
              <a:t>Let the project handles this would be a good idea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E8D1F-EEC3-4C36-AD3F-484C78D29380}"/>
              </a:ext>
            </a:extLst>
          </p:cNvPr>
          <p:cNvSpPr txBox="1"/>
          <p:nvPr/>
        </p:nvSpPr>
        <p:spPr>
          <a:xfrm>
            <a:off x="1861631" y="4516346"/>
            <a:ext cx="6504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Fira Code" panose="020B0809050000020004" pitchFamily="49" charset="0"/>
              </a:rPr>
              <a:t>g++ -o </a:t>
            </a:r>
            <a:r>
              <a:rPr lang="en-US" b="0" i="0" dirty="0" err="1">
                <a:effectLst/>
                <a:latin typeface="Fira Code" panose="020B0809050000020004" pitchFamily="49" charset="0"/>
              </a:rPr>
              <a:t>myprogram</a:t>
            </a:r>
            <a:r>
              <a:rPr lang="en-US" b="0" i="0" dirty="0">
                <a:effectLst/>
                <a:latin typeface="Fira Code" panose="020B0809050000020004" pitchFamily="49" charset="0"/>
              </a:rPr>
              <a:t> main.cpp </a:t>
            </a:r>
            <a:r>
              <a:rPr lang="en-US" b="0" i="0" dirty="0" err="1">
                <a:effectLst/>
                <a:latin typeface="Fira Code" panose="020B0809050000020004" pitchFamily="49" charset="0"/>
              </a:rPr>
              <a:t>utils.</a:t>
            </a:r>
            <a:r>
              <a:rPr lang="en-US" dirty="0" err="1">
                <a:latin typeface="Fira Code" panose="020B0809050000020004" pitchFamily="49" charset="0"/>
              </a:rPr>
              <a:t>h</a:t>
            </a:r>
            <a:r>
              <a:rPr lang="en-US" b="0" i="0" dirty="0">
                <a:effectLst/>
                <a:latin typeface="Fira Code" panose="020B0809050000020004" pitchFamily="49" charset="0"/>
              </a:rPr>
              <a:t> -I./include -L./lib -</a:t>
            </a:r>
            <a:r>
              <a:rPr lang="en-US" b="0" i="0" dirty="0" err="1">
                <a:effectLst/>
                <a:latin typeface="Fira Code" panose="020B0809050000020004" pitchFamily="49" charset="0"/>
              </a:rPr>
              <a:t>lmylib</a:t>
            </a:r>
            <a:r>
              <a:rPr lang="en-US" b="0" i="0" dirty="0">
                <a:effectLst/>
                <a:latin typeface="Fira Code" panose="020B0809050000020004" pitchFamily="49" charset="0"/>
              </a:rPr>
              <a:t> -</a:t>
            </a:r>
            <a:r>
              <a:rPr lang="en-US" b="0" i="0" dirty="0" err="1">
                <a:effectLst/>
                <a:latin typeface="Fira Code" panose="020B0809050000020004" pitchFamily="49" charset="0"/>
              </a:rPr>
              <a:t>Wl</a:t>
            </a:r>
            <a:r>
              <a:rPr lang="en-US" b="0" i="0" dirty="0">
                <a:effectLst/>
                <a:latin typeface="Fira Code" panose="020B0809050000020004" pitchFamily="49" charset="0"/>
              </a:rPr>
              <a:t>,-</a:t>
            </a:r>
            <a:r>
              <a:rPr lang="en-US" b="0" i="0" dirty="0" err="1">
                <a:effectLst/>
                <a:latin typeface="Fira Code" panose="020B0809050000020004" pitchFamily="49" charset="0"/>
              </a:rPr>
              <a:t>rpath</a:t>
            </a:r>
            <a:r>
              <a:rPr lang="en-US" b="0" i="0" dirty="0">
                <a:effectLst/>
                <a:latin typeface="Fira Code" panose="020B0809050000020004" pitchFamily="49" charset="0"/>
              </a:rPr>
              <a:t>,./lib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271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3679-CCBE-4971-B693-3BED97BF7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4A570-FE46-4979-B025-1B6673E71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 handles your setting in project, gathering required resources and communicate with compiler to finish the 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796D1-DE23-4793-8184-43A17FE10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258" y="2879346"/>
            <a:ext cx="8077200" cy="167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69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D57596-AE6E-4567-AF01-909456374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Recommend Environment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5EED49-BDF9-4EBD-887E-7DBF6F049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Environment used by our templates</a:t>
            </a:r>
          </a:p>
          <a:p>
            <a:pPr lvl="1"/>
            <a:r>
              <a:rPr lang="en-US" altLang="zh-TW" sz="2000" dirty="0"/>
              <a:t>Windows computer</a:t>
            </a:r>
          </a:p>
          <a:p>
            <a:pPr lvl="1"/>
            <a:r>
              <a:rPr lang="en-US" altLang="zh-TW" sz="2000" dirty="0"/>
              <a:t>Visual Studio 2019</a:t>
            </a:r>
          </a:p>
          <a:p>
            <a:pPr lvl="1"/>
            <a:r>
              <a:rPr lang="en-US" altLang="zh-TW" sz="2000" dirty="0" err="1"/>
              <a:t>Cmake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96154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E508C0-7079-45E6-B6FB-F55D70F5D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Visual Studio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B9A633-98EA-4213-8743-FDAB9B246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Visual Studio is an integrated development environment (IDE) from Microsoft.</a:t>
            </a:r>
          </a:p>
          <a:p>
            <a:r>
              <a:rPr lang="en-US" altLang="zh-TW" sz="2400" dirty="0"/>
              <a:t>Built-in languages include C, C++, Visual Basic(VB), JavaScript ... etc.</a:t>
            </a:r>
          </a:p>
          <a:p>
            <a:r>
              <a:rPr lang="en-US" altLang="zh-TW" sz="2400" dirty="0"/>
              <a:t>The most basic edition of Visual Studio, the Community edition, is available free of charge.</a:t>
            </a:r>
          </a:p>
        </p:txBody>
      </p:sp>
    </p:spTree>
    <p:extLst>
      <p:ext uri="{BB962C8B-B14F-4D97-AF65-F5344CB8AC3E}">
        <p14:creationId xmlns:p14="http://schemas.microsoft.com/office/powerpoint/2010/main" val="687515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440C1E-8C07-4883-A89B-52FF8083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Visual Studio Code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4691D-33AC-4B2C-B8F4-6C16765DB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Visual Studio Code, also commonly referred to as VS Code, is a source-code editor made by Microsoft.</a:t>
            </a:r>
          </a:p>
          <a:p>
            <a:r>
              <a:rPr lang="en-US" altLang="zh-TW" sz="2400" dirty="0"/>
              <a:t>It can be used with a variety of programming languages, including C, C++, Visual Basic(VB), JavaScript, Node.js, Python, </a:t>
            </a:r>
            <a:r>
              <a:rPr lang="en-US" altLang="zh-TW" sz="2400" dirty="0">
                <a:hlinkClick r:id="rId3"/>
              </a:rPr>
              <a:t>GLSL</a:t>
            </a:r>
            <a:r>
              <a:rPr lang="en-US" altLang="zh-TW" sz="2400" dirty="0"/>
              <a:t>.</a:t>
            </a:r>
          </a:p>
          <a:p>
            <a:r>
              <a:rPr lang="en-US" altLang="zh-TW" sz="2400" dirty="0"/>
              <a:t>Feature includes syntax highlighting, bracket matching, code folding.</a:t>
            </a:r>
          </a:p>
        </p:txBody>
      </p:sp>
    </p:spTree>
    <p:extLst>
      <p:ext uri="{BB962C8B-B14F-4D97-AF65-F5344CB8AC3E}">
        <p14:creationId xmlns:p14="http://schemas.microsoft.com/office/powerpoint/2010/main" val="1243979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C1B3A-4709-4386-9DD2-D2EB3288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CMake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E04D98-951A-412F-8207-E9DFE0D4B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err="1"/>
              <a:t>CMake</a:t>
            </a:r>
            <a:r>
              <a:rPr lang="en-US" altLang="zh-TW" sz="2400" dirty="0"/>
              <a:t> is cross-platform software for build automation by using a compiler-independent method.</a:t>
            </a:r>
          </a:p>
          <a:p>
            <a:r>
              <a:rPr lang="en-US" altLang="zh-TW" sz="2400" dirty="0"/>
              <a:t>It supports directory hierarchies and applications that depend on multiple libraries.</a:t>
            </a:r>
          </a:p>
        </p:txBody>
      </p:sp>
    </p:spTree>
    <p:extLst>
      <p:ext uri="{BB962C8B-B14F-4D97-AF65-F5344CB8AC3E}">
        <p14:creationId xmlns:p14="http://schemas.microsoft.com/office/powerpoint/2010/main" val="616839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0316A-2E39-4FC2-A328-E3FB4B53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B1896-B81B-4D95-B118-5B76CF19C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Boosting for those unfamiliar with application developing </a:t>
            </a:r>
          </a:p>
          <a:p>
            <a:r>
              <a:rPr lang="en-US" dirty="0"/>
              <a:t>Avoid common pitfalls when working on projects</a:t>
            </a:r>
          </a:p>
          <a:p>
            <a:r>
              <a:rPr lang="en-US" dirty="0"/>
              <a:t>Learn to solve problem with tools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54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CMake</a:t>
            </a:r>
            <a:r>
              <a:rPr lang="en-US" altLang="zh-TW" dirty="0"/>
              <a:t> build project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Download </a:t>
            </a:r>
            <a:r>
              <a:rPr lang="en-US" altLang="zh-TW" dirty="0">
                <a:hlinkClick r:id="rId2"/>
              </a:rPr>
              <a:t>Cmake</a:t>
            </a:r>
            <a:endParaRPr lang="en-US" altLang="zh-TW" dirty="0"/>
          </a:p>
          <a:p>
            <a:r>
              <a:rPr lang="en-US" altLang="zh-TW" dirty="0"/>
              <a:t>Download </a:t>
            </a:r>
            <a:r>
              <a:rPr lang="en-US" altLang="zh-TW" dirty="0">
                <a:hlinkClick r:id="rId3"/>
              </a:rPr>
              <a:t>Project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4021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CMake</a:t>
            </a:r>
            <a:r>
              <a:rPr lang="en-US" altLang="zh-TW" dirty="0"/>
              <a:t> build project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628"/>
          <a:stretch/>
        </p:blipFill>
        <p:spPr>
          <a:xfrm>
            <a:off x="3768436" y="1236380"/>
            <a:ext cx="6040582" cy="492125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972711" y="1366983"/>
            <a:ext cx="402065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1.The project path with </a:t>
            </a:r>
            <a:r>
              <a:rPr lang="en-US" altLang="zh-TW" sz="2000" b="1" dirty="0">
                <a:solidFill>
                  <a:srgbClr val="FF0000"/>
                </a:solidFill>
              </a:rPr>
              <a:t>CMakeLists.txt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43462" y="1695451"/>
            <a:ext cx="4189413" cy="158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843461" y="2123489"/>
            <a:ext cx="4189413" cy="158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577684" y="2313272"/>
            <a:ext cx="221567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2.Project output path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93625" y="4555539"/>
            <a:ext cx="575176" cy="158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986884" y="4051192"/>
            <a:ext cx="193193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3.Click Configure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253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CMake</a:t>
            </a:r>
            <a:r>
              <a:rPr lang="en-US" altLang="zh-TW" dirty="0"/>
              <a:t> build project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661" r="689"/>
          <a:stretch/>
        </p:blipFill>
        <p:spPr>
          <a:xfrm>
            <a:off x="3527059" y="1431637"/>
            <a:ext cx="6323553" cy="469904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32463" y="2853717"/>
            <a:ext cx="5925335" cy="267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513344" y="2427085"/>
            <a:ext cx="252986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Select generator version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964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328" y="1300531"/>
            <a:ext cx="5990631" cy="487166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CMake</a:t>
            </a:r>
            <a:r>
              <a:rPr lang="en-US" altLang="zh-TW" dirty="0"/>
              <a:t> build project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514289" y="5449455"/>
            <a:ext cx="248657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Wait Configuring Done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06982" y="5818909"/>
            <a:ext cx="1025237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9209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CMake</a:t>
            </a:r>
            <a:r>
              <a:rPr lang="en-US" altLang="zh-TW" dirty="0"/>
              <a:t> build project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328" y="1300531"/>
            <a:ext cx="5990631" cy="487166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671307" y="4174837"/>
            <a:ext cx="180690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Generate Project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98111" y="4572000"/>
            <a:ext cx="581890" cy="1939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763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CMake</a:t>
            </a:r>
            <a:r>
              <a:rPr lang="en-US" altLang="zh-TW" dirty="0"/>
              <a:t> build project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976" y="1644649"/>
            <a:ext cx="7619423" cy="39774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46976" y="1690255"/>
            <a:ext cx="4922406" cy="258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297382" y="3648364"/>
            <a:ext cx="1533236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578943" y="3233256"/>
            <a:ext cx="231666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Generated Project file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302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99227-E9E8-4DFE-B6F6-E55A2C172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Build the </a:t>
            </a:r>
            <a:r>
              <a:rPr lang="en-US" altLang="zh-TW" dirty="0" err="1"/>
              <a:t>sln</a:t>
            </a:r>
            <a:r>
              <a:rPr lang="en-US" altLang="zh-TW" dirty="0"/>
              <a:t> project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AA4731-5C18-4B48-8CA4-26F55760B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1183" y="1413347"/>
            <a:ext cx="3372321" cy="4610743"/>
          </a:xfrm>
        </p:spPr>
      </p:pic>
      <p:sp>
        <p:nvSpPr>
          <p:cNvPr id="6" name="矩形 6">
            <a:extLst>
              <a:ext uri="{FF2B5EF4-FFF2-40B4-BE49-F238E27FC236}">
                <a16:creationId xmlns:a16="http://schemas.microsoft.com/office/drawing/2014/main" id="{908B7AB7-E9B6-489E-9460-25854876F573}"/>
              </a:ext>
            </a:extLst>
          </p:cNvPr>
          <p:cNvSpPr/>
          <p:nvPr/>
        </p:nvSpPr>
        <p:spPr>
          <a:xfrm>
            <a:off x="5001183" y="2463801"/>
            <a:ext cx="1533236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235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615D-0D18-45A7-B4E0-D035FEF4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Execute the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437B0-6936-449C-83AD-125F2909D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396EE-2E2D-4230-8032-F0070ABE5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258" y="2608320"/>
            <a:ext cx="2267266" cy="1047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F3A262-E32D-41BC-8B9F-AE3F385BC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30" y="2513056"/>
            <a:ext cx="1752845" cy="1143160"/>
          </a:xfrm>
          <a:prstGeom prst="rect">
            <a:avLst/>
          </a:prstGeom>
        </p:spPr>
      </p:pic>
      <p:sp>
        <p:nvSpPr>
          <p:cNvPr id="8" name="矩形 6">
            <a:extLst>
              <a:ext uri="{FF2B5EF4-FFF2-40B4-BE49-F238E27FC236}">
                <a16:creationId xmlns:a16="http://schemas.microsoft.com/office/drawing/2014/main" id="{4E62E0EF-E802-4137-A89B-3D3213A35DBD}"/>
              </a:ext>
            </a:extLst>
          </p:cNvPr>
          <p:cNvSpPr/>
          <p:nvPr/>
        </p:nvSpPr>
        <p:spPr>
          <a:xfrm>
            <a:off x="7186630" y="2513056"/>
            <a:ext cx="1533236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A5FA41C3-F8E7-42E8-90E6-5C8D3BB0E21E}"/>
              </a:ext>
            </a:extLst>
          </p:cNvPr>
          <p:cNvSpPr/>
          <p:nvPr/>
        </p:nvSpPr>
        <p:spPr>
          <a:xfrm>
            <a:off x="3335475" y="2779836"/>
            <a:ext cx="1533236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3461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D626B-2036-4BCF-89E0-9415185F7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 the </a:t>
            </a:r>
            <a:r>
              <a:rPr lang="en-US" dirty="0" err="1"/>
              <a:t>tga</a:t>
            </a:r>
            <a:r>
              <a:rPr lang="en-US" dirty="0"/>
              <a:t> 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81E79-A8D8-48E1-8363-F226F6E12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10758-A08C-4AE6-836F-D1CF83585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821" y="2851665"/>
            <a:ext cx="1609950" cy="1733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8687E2-6789-4AD0-B915-3CBA0F756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834" y="3243236"/>
            <a:ext cx="981212" cy="371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3FEEED-BB5F-46AC-8491-D0941CF5D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949" y="2990788"/>
            <a:ext cx="3353268" cy="1247949"/>
          </a:xfrm>
          <a:prstGeom prst="rect">
            <a:avLst/>
          </a:prstGeom>
        </p:spPr>
      </p:pic>
      <p:sp>
        <p:nvSpPr>
          <p:cNvPr id="8" name="矩形 6">
            <a:extLst>
              <a:ext uri="{FF2B5EF4-FFF2-40B4-BE49-F238E27FC236}">
                <a16:creationId xmlns:a16="http://schemas.microsoft.com/office/drawing/2014/main" id="{FAB5E6BC-F90D-45E6-97C1-C2F36FAF548F}"/>
              </a:ext>
            </a:extLst>
          </p:cNvPr>
          <p:cNvSpPr/>
          <p:nvPr/>
        </p:nvSpPr>
        <p:spPr>
          <a:xfrm>
            <a:off x="2237178" y="3278965"/>
            <a:ext cx="1533236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123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7F49-A103-483A-B92B-A20FC859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B720-CA11-4A3D-A9AE-A277A42F5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12395-3623-495A-8D86-B8F628E15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263" y="1969127"/>
            <a:ext cx="4430819" cy="40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7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D57596-AE6E-4567-AF01-909456374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Programming an application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5EED49-BDF9-4EBD-887E-7DBF6F049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Functionality</a:t>
            </a:r>
          </a:p>
          <a:p>
            <a:pPr lvl="1"/>
            <a:r>
              <a:rPr lang="en-US" altLang="zh-TW" dirty="0"/>
              <a:t>features</a:t>
            </a:r>
          </a:p>
          <a:p>
            <a:r>
              <a:rPr lang="en-US" altLang="zh-TW" dirty="0"/>
              <a:t>User Interface and I/O</a:t>
            </a:r>
          </a:p>
          <a:p>
            <a:pPr lvl="1"/>
            <a:r>
              <a:rPr lang="en-US" altLang="zh-TW" dirty="0"/>
              <a:t>console, script</a:t>
            </a:r>
          </a:p>
          <a:p>
            <a:pPr lvl="1"/>
            <a:r>
              <a:rPr lang="en-US" altLang="zh-TW" dirty="0"/>
              <a:t>GUI</a:t>
            </a:r>
          </a:p>
          <a:p>
            <a:r>
              <a:rPr lang="en-US" altLang="zh-TW" dirty="0"/>
              <a:t>Portability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38191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0A509-16C6-4D30-B50B-BDAEC145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Integrate Third-Party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B67B-9C3A-4419-9E3C-AD8D7327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</a:t>
            </a:r>
            <a:r>
              <a:rPr lang="en-US" dirty="0" err="1"/>
              <a:t>c++</a:t>
            </a:r>
            <a:r>
              <a:rPr lang="en-US" dirty="0"/>
              <a:t>, there are three main ways to include third-party library</a:t>
            </a:r>
          </a:p>
          <a:p>
            <a:r>
              <a:rPr lang="en-US" dirty="0"/>
              <a:t>Source code provided library</a:t>
            </a:r>
          </a:p>
          <a:p>
            <a:pPr lvl="1"/>
            <a:r>
              <a:rPr lang="en-US" dirty="0"/>
              <a:t>A bunch of source files and headers, simply put somewhere like your code</a:t>
            </a:r>
          </a:p>
          <a:p>
            <a:r>
              <a:rPr lang="en-US" dirty="0"/>
              <a:t>Static loaded </a:t>
            </a:r>
            <a:r>
              <a:rPr lang="en-US" altLang="zh-TW" dirty="0"/>
              <a:t>DLL</a:t>
            </a:r>
            <a:r>
              <a:rPr lang="zh-TW" altLang="en-US" dirty="0"/>
              <a:t> </a:t>
            </a:r>
            <a:r>
              <a:rPr lang="en-US" altLang="zh-TW" dirty="0"/>
              <a:t>library</a:t>
            </a:r>
          </a:p>
          <a:p>
            <a:pPr lvl="1"/>
            <a:r>
              <a:rPr lang="en-US" dirty="0"/>
              <a:t>Requires lib, </a:t>
            </a:r>
            <a:r>
              <a:rPr lang="en-US" dirty="0" err="1"/>
              <a:t>dll</a:t>
            </a:r>
            <a:r>
              <a:rPr lang="en-US" dirty="0"/>
              <a:t>, and header to load, include header and works like native code</a:t>
            </a:r>
          </a:p>
          <a:p>
            <a:r>
              <a:rPr lang="en-US" dirty="0"/>
              <a:t>Dynamic loaded DLL library</a:t>
            </a:r>
          </a:p>
          <a:p>
            <a:pPr lvl="1"/>
            <a:r>
              <a:rPr lang="en-US" dirty="0"/>
              <a:t>Requires </a:t>
            </a:r>
            <a:r>
              <a:rPr lang="en-US" dirty="0" err="1"/>
              <a:t>dll</a:t>
            </a:r>
            <a:r>
              <a:rPr lang="en-US" dirty="0"/>
              <a:t> only, you have to write your own header to load </a:t>
            </a:r>
            <a:r>
              <a:rPr lang="en-US" dirty="0" err="1"/>
              <a:t>dll</a:t>
            </a:r>
            <a:r>
              <a:rPr lang="en-US" dirty="0"/>
              <a:t> from pointer</a:t>
            </a:r>
          </a:p>
        </p:txBody>
      </p:sp>
    </p:spTree>
    <p:extLst>
      <p:ext uri="{BB962C8B-B14F-4D97-AF65-F5344CB8AC3E}">
        <p14:creationId xmlns:p14="http://schemas.microsoft.com/office/powerpoint/2010/main" val="2010785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0B1C8-12C9-4C63-8DFC-634EE80C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8838D-BD8D-4366-8C24-9ED0CE1F2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need to integrate third-party libraries in the near future(e.g. OpenGL)</a:t>
            </a:r>
          </a:p>
          <a:p>
            <a:r>
              <a:rPr lang="en-US" dirty="0"/>
              <a:t>Learn through hands-on experience</a:t>
            </a:r>
          </a:p>
          <a:p>
            <a:r>
              <a:rPr lang="en-US" dirty="0"/>
              <a:t>It is always encouraged to ask for advice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EE31A-C053-406D-B987-89AE0B6AE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678" y="3156625"/>
            <a:ext cx="3673794" cy="289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06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9482BB-4016-4599-9381-EBC61285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Homework</a:t>
            </a:r>
            <a:endParaRPr lang="zh-TW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D7F9F6-C4DB-47CF-9315-F5EF0511A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Submission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3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6E0F7-E6C7-438F-9967-7B082CF7C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717E0-6AD0-4484-AF7D-DFA36E8D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codes to implement(which is surly done by yourself)</a:t>
            </a:r>
          </a:p>
          <a:p>
            <a:r>
              <a:rPr lang="en-US" dirty="0"/>
              <a:t>Integrate from third-party libraries</a:t>
            </a:r>
          </a:p>
        </p:txBody>
      </p:sp>
    </p:spTree>
    <p:extLst>
      <p:ext uri="{BB962C8B-B14F-4D97-AF65-F5344CB8AC3E}">
        <p14:creationId xmlns:p14="http://schemas.microsoft.com/office/powerpoint/2010/main" val="1154143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2FBC3-B59D-4FD1-AD8F-260293BBD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User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11473-F383-4D80-9308-37DD5B5FE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Once you want to release your application, UI is a must for your program to provide interaction with users.</a:t>
            </a:r>
          </a:p>
          <a:p>
            <a:pPr lvl="1"/>
            <a:r>
              <a:rPr lang="en-US" dirty="0"/>
              <a:t>GUI, CLI, script</a:t>
            </a:r>
          </a:p>
          <a:p>
            <a:r>
              <a:rPr lang="en-US" dirty="0"/>
              <a:t>Usually, we use third-party library(tool) to design the GUI</a:t>
            </a:r>
          </a:p>
          <a:p>
            <a:r>
              <a:rPr lang="en-US" dirty="0"/>
              <a:t>Design GUI with GUI</a:t>
            </a:r>
          </a:p>
          <a:p>
            <a:pPr lvl="1"/>
            <a:r>
              <a:rPr lang="en-US" dirty="0"/>
              <a:t>e.g. Qt, windows form</a:t>
            </a:r>
          </a:p>
          <a:p>
            <a:r>
              <a:rPr lang="en-US" dirty="0"/>
              <a:t>Design GUI with script</a:t>
            </a:r>
          </a:p>
          <a:p>
            <a:pPr lvl="1"/>
            <a:r>
              <a:rPr lang="en-US" dirty="0"/>
              <a:t>e.g. FLTK(used by our template), </a:t>
            </a:r>
            <a:r>
              <a:rPr lang="en-US" dirty="0" err="1"/>
              <a:t>imgui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99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EE2E1-26AF-4D90-9C30-ACC99EBFA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GUI with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9DF7C-7A65-4157-B3F0-5B48E44B8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FLTK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E1AAC1-2FFF-40B8-A696-43B5FB209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503" y="2132872"/>
            <a:ext cx="10029618" cy="1806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F6D1AF-BFE6-48E5-A072-04D00F407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805" y="4095317"/>
            <a:ext cx="5001323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45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696E-AA0B-41CA-AA8F-2D761B9E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GUI with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08A40-3C15-41C3-88B0-7B886D5D7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42A8E-71A1-4A7F-802B-12F19CD1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106" y="2351335"/>
            <a:ext cx="7192760" cy="328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91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89BA-DA1A-4BFD-A0A0-1FCEC5AA6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97EBFB-E893-4026-846D-AA44AE1D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396" y="1574322"/>
            <a:ext cx="6858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BCAD11-F3CF-4D9F-BAB1-FD56778B1757}"/>
              </a:ext>
            </a:extLst>
          </p:cNvPr>
          <p:cNvSpPr txBox="1"/>
          <p:nvPr/>
        </p:nvSpPr>
        <p:spPr>
          <a:xfrm>
            <a:off x="3112396" y="5561406"/>
            <a:ext cx="683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CLI from </a:t>
            </a:r>
            <a:r>
              <a:rPr lang="en-US" dirty="0" err="1"/>
              <a:t>OPNsense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1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E1B0-F6B6-4605-909A-1B7BCE3A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Script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452DD7-FC4F-49B8-9DCE-5884871F3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483" y="2632422"/>
            <a:ext cx="4142352" cy="233007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AA29CB-1078-4B4F-A2C6-6B9BD9952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618" y="2550482"/>
            <a:ext cx="2607450" cy="2552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16AE6-5AD3-4FFD-80A3-B32822AB0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223" y="4654429"/>
            <a:ext cx="4587080" cy="13359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08A8C1-E6A1-4830-8AB0-D74EBBC93FF6}"/>
              </a:ext>
            </a:extLst>
          </p:cNvPr>
          <p:cNvSpPr txBox="1"/>
          <p:nvPr/>
        </p:nvSpPr>
        <p:spPr>
          <a:xfrm>
            <a:off x="2683106" y="2136707"/>
            <a:ext cx="265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Script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21644-09D0-40D2-B6D2-B4CCDD539B91}"/>
              </a:ext>
            </a:extLst>
          </p:cNvPr>
          <p:cNvSpPr txBox="1"/>
          <p:nvPr/>
        </p:nvSpPr>
        <p:spPr>
          <a:xfrm>
            <a:off x="4423068" y="6017337"/>
            <a:ext cx="4389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Prompt to use script(CLI or GUI)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6864A4-5B3F-4078-B1BE-BD18F1B242FF}"/>
              </a:ext>
            </a:extLst>
          </p:cNvPr>
          <p:cNvSpPr txBox="1"/>
          <p:nvPr/>
        </p:nvSpPr>
        <p:spPr>
          <a:xfrm>
            <a:off x="8968902" y="2224179"/>
            <a:ext cx="265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1D35F6A-BA92-4015-A5A1-0D2527AC6F19}"/>
              </a:ext>
            </a:extLst>
          </p:cNvPr>
          <p:cNvSpPr txBox="1">
            <a:spLocks/>
          </p:cNvSpPr>
          <p:nvPr/>
        </p:nvSpPr>
        <p:spPr>
          <a:xfrm>
            <a:off x="1597152" y="1347217"/>
            <a:ext cx="10180320" cy="474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program(</a:t>
            </a:r>
            <a:r>
              <a:rPr lang="en-US" dirty="0" err="1"/>
              <a:t>pbrt</a:t>
            </a:r>
            <a:r>
              <a:rPr lang="en-US" dirty="0"/>
              <a:t>) renders a scene from the script</a:t>
            </a:r>
          </a:p>
        </p:txBody>
      </p:sp>
    </p:spTree>
    <p:extLst>
      <p:ext uri="{BB962C8B-B14F-4D97-AF65-F5344CB8AC3E}">
        <p14:creationId xmlns:p14="http://schemas.microsoft.com/office/powerpoint/2010/main" val="3183669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Manrope ExtraBold"/>
        <a:ea typeface="Noto Sans CJK TC Bold"/>
        <a:cs typeface=""/>
      </a:majorFont>
      <a:minorFont>
        <a:latin typeface="Manrope"/>
        <a:ea typeface="Noto Sans CJK TC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13299</TotalTime>
  <Words>774</Words>
  <Application>Microsoft Office PowerPoint</Application>
  <PresentationFormat>Widescreen</PresentationFormat>
  <Paragraphs>138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Manrope</vt:lpstr>
      <vt:lpstr>Manrope ExtraBold</vt:lpstr>
      <vt:lpstr>Noto Sans CJK TC Bold</vt:lpstr>
      <vt:lpstr>Arial</vt:lpstr>
      <vt:lpstr>Calibri</vt:lpstr>
      <vt:lpstr>Consolas</vt:lpstr>
      <vt:lpstr>Fira Code</vt:lpstr>
      <vt:lpstr>Office 佈景主題</vt:lpstr>
      <vt:lpstr> Programming</vt:lpstr>
      <vt:lpstr>Course Objectives</vt:lpstr>
      <vt:lpstr>Programming an application</vt:lpstr>
      <vt:lpstr>Functionality</vt:lpstr>
      <vt:lpstr>User Interface</vt:lpstr>
      <vt:lpstr>Design GUI with script</vt:lpstr>
      <vt:lpstr>Design GUI with GUI</vt:lpstr>
      <vt:lpstr>CLI</vt:lpstr>
      <vt:lpstr>Script</vt:lpstr>
      <vt:lpstr>Portability</vt:lpstr>
      <vt:lpstr>Why IDE</vt:lpstr>
      <vt:lpstr>Text Editor</vt:lpstr>
      <vt:lpstr>Memory Debugger</vt:lpstr>
      <vt:lpstr>Building Automation</vt:lpstr>
      <vt:lpstr>Building Automation</vt:lpstr>
      <vt:lpstr>Recommend Environment</vt:lpstr>
      <vt:lpstr>Visual Studio</vt:lpstr>
      <vt:lpstr>Visual Studio Code</vt:lpstr>
      <vt:lpstr>CMake</vt:lpstr>
      <vt:lpstr>CMake build project</vt:lpstr>
      <vt:lpstr>CMake build project</vt:lpstr>
      <vt:lpstr>CMake build project</vt:lpstr>
      <vt:lpstr>CMake build project</vt:lpstr>
      <vt:lpstr>CMake build project</vt:lpstr>
      <vt:lpstr>CMake build project</vt:lpstr>
      <vt:lpstr>Build the sln project</vt:lpstr>
      <vt:lpstr>Execute the file</vt:lpstr>
      <vt:lpstr>Open the tga pic</vt:lpstr>
      <vt:lpstr>Result</vt:lpstr>
      <vt:lpstr>Integrate Third-Party Library</vt:lpstr>
      <vt:lpstr>What’s next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ATon RTon</dc:creator>
  <cp:lastModifiedBy>書瑋 呂</cp:lastModifiedBy>
  <cp:revision>47</cp:revision>
  <dcterms:created xsi:type="dcterms:W3CDTF">2022-07-06T06:36:56Z</dcterms:created>
  <dcterms:modified xsi:type="dcterms:W3CDTF">2024-09-09T07:01:40Z</dcterms:modified>
</cp:coreProperties>
</file>